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outlineView">
  <p:normalViewPr>
    <p:restoredLeft sz="34535" autoAdjust="0"/>
    <p:restoredTop sz="86386" autoAdjust="0"/>
  </p:normalViewPr>
  <p:slideViewPr>
    <p:cSldViewPr snapToObjects="1">
      <p:cViewPr varScale="1">
        <p:scale>
          <a:sx n="67" d="100"/>
          <a:sy n="67" d="100"/>
        </p:scale>
        <p:origin x="-4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8B5F0-9BBE-E54B-B636-D92A877C2EFD}" type="datetimeFigureOut">
              <a:rPr lang="en-US" smtClean="0"/>
              <a:t>3/22/09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8A895-C20E-AD4C-A722-A62C69FC1A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DF796-FCBB-DD4B-BDD1-6DA8F8C22DB9}" type="datetimeFigureOut">
              <a:rPr lang="en-US" smtClean="0"/>
              <a:t>3/22/09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7D953-AA43-0549-9CE9-23C1749657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IETF 74 - San Francisco, CA,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EAA5-432C-6249-AFB2-0DCA1908E5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SIP Info Framework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draft-ietf-sip-info-events-</a:t>
            </a:r>
            <a:r>
              <a:rPr lang="en-US" dirty="0" smtClean="0"/>
              <a:t>03</a:t>
            </a:r>
          </a:p>
          <a:p>
            <a:r>
              <a:rPr lang="en-US" dirty="0" smtClean="0"/>
              <a:t>Eric Burger</a:t>
            </a:r>
          </a:p>
          <a:p>
            <a:r>
              <a:rPr lang="en-US" dirty="0" err="1" smtClean="0"/>
              <a:t>Hadriel</a:t>
            </a:r>
            <a:r>
              <a:rPr lang="en-US" dirty="0" smtClean="0"/>
              <a:t> Kaplan</a:t>
            </a:r>
          </a:p>
          <a:p>
            <a:r>
              <a:rPr lang="en-US" dirty="0" err="1" smtClean="0"/>
              <a:t>Christer</a:t>
            </a:r>
            <a:r>
              <a:rPr lang="en-US" dirty="0" smtClean="0"/>
              <a:t> Holmberg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on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up all occurrences of “dialog mumble” with “dialog parameters”</a:t>
            </a:r>
          </a:p>
          <a:p>
            <a:r>
              <a:rPr lang="en-US" dirty="0" smtClean="0"/>
              <a:t>Table 1 has archaic</a:t>
            </a:r>
            <a:r>
              <a:rPr lang="en-US" baseline="0" dirty="0" smtClean="0"/>
              <a:t> references to 2543</a:t>
            </a:r>
          </a:p>
          <a:p>
            <a:r>
              <a:rPr lang="en-US" baseline="0" dirty="0" smtClean="0"/>
              <a:t>Clarify language for overlapping </a:t>
            </a:r>
            <a:r>
              <a:rPr lang="en-US" baseline="0" dirty="0" err="1" smtClean="0"/>
              <a:t>INFOs</a:t>
            </a:r>
            <a:r>
              <a:rPr lang="en-US" baseline="0" dirty="0" smtClean="0"/>
              <a:t> and the “nil” package</a:t>
            </a:r>
          </a:p>
          <a:p>
            <a:r>
              <a:rPr lang="en-US" baseline="0" dirty="0" smtClean="0"/>
              <a:t>Now for Open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Get a 489, can</a:t>
            </a:r>
            <a:r>
              <a:rPr lang="en-US" baseline="0" dirty="0" smtClean="0"/>
              <a:t> all still be fine?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Option</a:t>
            </a:r>
            <a:r>
              <a:rPr lang="en-US" baseline="0" dirty="0" smtClean="0"/>
              <a:t> 1: Tear down dialog</a:t>
            </a:r>
            <a:br>
              <a:rPr lang="en-US" baseline="0" dirty="0" smtClean="0"/>
            </a:br>
            <a:r>
              <a:rPr lang="en-US" baseline="0" dirty="0" smtClean="0"/>
              <a:t>Something is hopelessly broken, give up</a:t>
            </a:r>
          </a:p>
          <a:p>
            <a:pPr lvl="0"/>
            <a:r>
              <a:rPr lang="en-US" baseline="0" dirty="0" smtClean="0"/>
              <a:t>Option 2: ignore it</a:t>
            </a:r>
          </a:p>
          <a:p>
            <a:pPr lvl="1"/>
            <a:r>
              <a:rPr lang="en-US" baseline="0" dirty="0" smtClean="0"/>
              <a:t>We say INFO does not change dialog state, and a 489 tearing down dialog changes state</a:t>
            </a:r>
          </a:p>
          <a:p>
            <a:pPr lvl="1"/>
            <a:r>
              <a:rPr lang="en-US" dirty="0" smtClean="0"/>
              <a:t>But, handling 489 differently for INFO makes INFO “special”</a:t>
            </a:r>
          </a:p>
          <a:p>
            <a:pPr lvl="1"/>
            <a:r>
              <a:rPr lang="en-US" dirty="0" smtClean="0"/>
              <a:t>But what if I said “package X is OK” in an INVITE, but there is glare between you sending an INFO from package X and my dropping X in my ACK?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Response</a:t>
            </a:r>
            <a:r>
              <a:rPr lang="en-US" baseline="0" dirty="0" smtClean="0"/>
              <a:t>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All agree on INVITE,</a:t>
            </a:r>
            <a:r>
              <a:rPr lang="en-US" baseline="0" dirty="0" smtClean="0"/>
              <a:t> UPDATE, ACK, 101-299, 300-699</a:t>
            </a:r>
          </a:p>
          <a:p>
            <a:pPr lvl="0"/>
            <a:r>
              <a:rPr lang="en-US" dirty="0" smtClean="0"/>
              <a:t>Probably sensible to exclude 100 from </a:t>
            </a:r>
            <a:r>
              <a:rPr lang="en-US" dirty="0" err="1" smtClean="0"/>
              <a:t>Recv</a:t>
            </a:r>
            <a:r>
              <a:rPr lang="en-US" dirty="0" smtClean="0"/>
              <a:t>-Info processing calculation. Thoughts?</a:t>
            </a:r>
          </a:p>
          <a:p>
            <a:pPr lvl="0"/>
            <a:r>
              <a:rPr lang="en-US" dirty="0" smtClean="0"/>
              <a:t>What about PRACK/PRACK 2xx?</a:t>
            </a:r>
          </a:p>
          <a:p>
            <a:pPr lvl="0"/>
            <a:r>
              <a:rPr lang="en-US" dirty="0" smtClean="0"/>
              <a:t>What about REFER/REFER 2xx?</a:t>
            </a:r>
          </a:p>
          <a:p>
            <a:pPr lvl="0"/>
            <a:r>
              <a:rPr lang="en-US" dirty="0" smtClean="0"/>
              <a:t>Missing </a:t>
            </a:r>
            <a:r>
              <a:rPr lang="en-US" dirty="0" err="1" smtClean="0"/>
              <a:t>Recv</a:t>
            </a:r>
            <a:r>
              <a:rPr lang="en-US" dirty="0" smtClean="0"/>
              <a:t>-Info,</a:t>
            </a:r>
            <a:r>
              <a:rPr lang="en-US" baseline="0" dirty="0" smtClean="0"/>
              <a:t> empty </a:t>
            </a:r>
            <a:r>
              <a:rPr lang="en-US" baseline="0" dirty="0" err="1" smtClean="0"/>
              <a:t>Recv</a:t>
            </a:r>
            <a:r>
              <a:rPr lang="en-US" baseline="0" dirty="0" smtClean="0"/>
              <a:t>-Info, </a:t>
            </a:r>
            <a:br>
              <a:rPr lang="en-US" baseline="0" dirty="0" smtClean="0"/>
            </a:br>
            <a:r>
              <a:rPr lang="en-US" baseline="0" dirty="0" err="1" smtClean="0"/>
              <a:t>Recv</a:t>
            </a:r>
            <a:r>
              <a:rPr lang="en-US" baseline="0" dirty="0" smtClean="0"/>
              <a:t>-Info: nil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EAA5-432C-6249-AFB2-0DCA1908E525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74 - San Francisco, CA, USA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262</Words>
  <Application>Microsoft Macintosh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SIP Info Framework</vt:lpstr>
      <vt:lpstr>Changes on List</vt:lpstr>
      <vt:lpstr>Get a 489, can all still be fine?</vt:lpstr>
      <vt:lpstr>Response Messages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SIP Info Framework</dc:title>
  <dc:subject/>
  <dc:creator>Eric Burger</dc:creator>
  <cp:keywords/>
  <dc:description/>
  <cp:lastModifiedBy>Eric Burger</cp:lastModifiedBy>
  <cp:revision>2</cp:revision>
  <dcterms:created xsi:type="dcterms:W3CDTF">2009-03-22T17:21:00Z</dcterms:created>
  <dcterms:modified xsi:type="dcterms:W3CDTF">2009-03-22T18:05:17Z</dcterms:modified>
  <cp:category/>
</cp:coreProperties>
</file>